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92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59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30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5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5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14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862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68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66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04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653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DB84D-A0D8-4B4D-95FD-ADF33DC2ECEF}" type="datetimeFigureOut">
              <a:rPr lang="es-ES" smtClean="0"/>
              <a:t>08/05/2016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6C58D-C435-4877-B807-1990E45BDE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1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farm1.staticflickr.com/361/20314652386_2fd22b4a35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1999">
            <a:off x="346972" y="3556830"/>
            <a:ext cx="224165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619672" y="413458"/>
            <a:ext cx="76328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  <a:latin typeface="Comic Sans MS" pitchFamily="66" charset="0"/>
              </a:rPr>
              <a:t>El lunes comencé mi colección de cromos de fútbol. </a:t>
            </a:r>
          </a:p>
          <a:p>
            <a:r>
              <a:rPr lang="es-ES" sz="2000" b="1" dirty="0" smtClean="0">
                <a:solidFill>
                  <a:schemeClr val="bg1"/>
                </a:solidFill>
                <a:latin typeface="Comic Sans MS" pitchFamily="66" charset="0"/>
              </a:rPr>
              <a:t>Cada día de la semana pegué 8 cromos en el álbum.</a:t>
            </a:r>
          </a:p>
          <a:p>
            <a:r>
              <a:rPr lang="es-ES" sz="2000" b="1" dirty="0" smtClean="0">
                <a:solidFill>
                  <a:schemeClr val="bg1"/>
                </a:solidFill>
                <a:latin typeface="Comic Sans MS" pitchFamily="66" charset="0"/>
              </a:rPr>
              <a:t>¿Cuántos cromos tenía mi álbum el domingo?</a:t>
            </a:r>
            <a:endParaRPr lang="es-ES" sz="2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419872" y="4869160"/>
            <a:ext cx="6069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Comic Sans MS" pitchFamily="66" charset="0"/>
              </a:rPr>
              <a:t>Ahora fíjate bien en el enunciado anterior </a:t>
            </a:r>
            <a:endParaRPr lang="es-ES" sz="20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s-ES" sz="2000" b="1" dirty="0" smtClean="0">
                <a:solidFill>
                  <a:schemeClr val="bg1"/>
                </a:solidFill>
                <a:latin typeface="Comic Sans MS" pitchFamily="66" charset="0"/>
              </a:rPr>
              <a:t>y </a:t>
            </a:r>
            <a:r>
              <a:rPr lang="es-ES" sz="2000" b="1" dirty="0">
                <a:solidFill>
                  <a:schemeClr val="bg1"/>
                </a:solidFill>
                <a:latin typeface="Comic Sans MS" pitchFamily="66" charset="0"/>
              </a:rPr>
              <a:t>transforma en futuro los verbos que pertenecen a la primera conjugación. </a:t>
            </a:r>
          </a:p>
          <a:p>
            <a:r>
              <a:rPr lang="es-ES" sz="2000" b="1" dirty="0">
                <a:solidFill>
                  <a:schemeClr val="bg1"/>
                </a:solidFill>
                <a:latin typeface="Comic Sans MS" pitchFamily="66" charset="0"/>
              </a:rPr>
              <a:t>Después vuelve a resolver el problema.</a:t>
            </a:r>
          </a:p>
        </p:txBody>
      </p:sp>
    </p:spTree>
    <p:extLst>
      <p:ext uri="{BB962C8B-B14F-4D97-AF65-F5344CB8AC3E}">
        <p14:creationId xmlns:p14="http://schemas.microsoft.com/office/powerpoint/2010/main" val="968397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58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Gema</dc:creator>
  <cp:lastModifiedBy>Gema</cp:lastModifiedBy>
  <cp:revision>3</cp:revision>
  <dcterms:created xsi:type="dcterms:W3CDTF">2016-05-08T19:30:24Z</dcterms:created>
  <dcterms:modified xsi:type="dcterms:W3CDTF">2016-05-08T19:43:41Z</dcterms:modified>
</cp:coreProperties>
</file>